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715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eccb2b55d5_0_31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eccb2b55d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eccb2b55d5_0_150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eccb2b55d5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eccb2b55d5_0_36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eccb2b55d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eccb2b55d5_0_41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eccb2b55d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eccb2b55d5_0_112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eccb2b55d5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eccb2b55d5_0_109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eccb2b55d5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eccb2b55d5_0_106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eccb2b55d5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eccb2b55d5_0_97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eccb2b55d5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eccb2b55d5_0_103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eccb2b55d5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eccb2b55d5_0_200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eccb2b55d5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eccb2b55d5_0_164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eccb2b55d5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eccb2b55d5_0_194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eccb2b55d5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eccb2b55d5_0_177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eccb2b55d5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eccb2b55d5_0_181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eccb2b55d5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eccb2b55d5_0_185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eccb2b55d5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eccb2b55d5_0_189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eccb2b55d5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eccb2b55d5_0_169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eccb2b55d5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eccb2b55d5_0_154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eccb2b55d5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eccb2b55d5_0_159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eccb2b55d5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eccb2b55d5_0_1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eccb2b55d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eccb2b55d5_0_6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eccb2b55d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eccb2b55d5_0_11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eccb2b55d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ccb2b55d5_0_16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eccb2b55d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eccb2b55d5_0_21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eccb2b55d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eccb2b55d5_0_26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eccb2b55d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827306"/>
            <a:ext cx="8520600" cy="228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149028"/>
            <a:ext cx="8520600" cy="8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229028"/>
            <a:ext cx="8520600" cy="21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502472"/>
            <a:ext cx="8520600" cy="14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389833"/>
            <a:ext cx="8520600" cy="93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280528"/>
            <a:ext cx="39999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280528"/>
            <a:ext cx="39999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617333"/>
            <a:ext cx="2808000" cy="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544000"/>
            <a:ext cx="2808000" cy="35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500167"/>
            <a:ext cx="6367800" cy="45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39"/>
            <a:ext cx="4572000" cy="57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370194"/>
            <a:ext cx="4045200" cy="164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114528"/>
            <a:ext cx="4045200" cy="13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804528"/>
            <a:ext cx="3837000" cy="41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700639"/>
            <a:ext cx="5998800" cy="67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19999" cy="571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625" y="0"/>
            <a:ext cx="7619999" cy="571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850" y="0"/>
            <a:ext cx="7620004" cy="571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